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7" r:id="rId2"/>
    <p:sldId id="366" r:id="rId3"/>
    <p:sldId id="367" r:id="rId4"/>
    <p:sldId id="368" r:id="rId5"/>
    <p:sldId id="378" r:id="rId6"/>
    <p:sldId id="369" r:id="rId7"/>
    <p:sldId id="372" r:id="rId8"/>
    <p:sldId id="370" r:id="rId9"/>
    <p:sldId id="374" r:id="rId10"/>
    <p:sldId id="373" r:id="rId11"/>
    <p:sldId id="375" r:id="rId12"/>
    <p:sldId id="377" r:id="rId13"/>
    <p:sldId id="376" r:id="rId14"/>
    <p:sldId id="371" r:id="rId15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9FB"/>
    <a:srgbClr val="F1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BFF07-4609-49A6-AA98-4C5D58FA4F60}" v="1" dt="2020-12-10T06:43:30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0" autoAdjust="0"/>
    <p:restoredTop sz="96582" autoAdjust="0"/>
  </p:normalViewPr>
  <p:slideViewPr>
    <p:cSldViewPr>
      <p:cViewPr varScale="1">
        <p:scale>
          <a:sx n="115" d="100"/>
          <a:sy n="115" d="100"/>
        </p:scale>
        <p:origin x="163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14" d="100"/>
          <a:sy n="114" d="100"/>
        </p:scale>
        <p:origin x="5094" y="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태정" userId="e3dc46d7-72cb-4935-82cd-f0920e45a4ed" providerId="ADAL" clId="{99DBFF07-4609-49A6-AA98-4C5D58FA4F60}"/>
    <pc:docChg chg="modMainMaster">
      <pc:chgData name="박태정" userId="e3dc46d7-72cb-4935-82cd-f0920e45a4ed" providerId="ADAL" clId="{99DBFF07-4609-49A6-AA98-4C5D58FA4F60}" dt="2020-12-10T06:43:54.666" v="7"/>
      <pc:docMkLst>
        <pc:docMk/>
      </pc:docMkLst>
      <pc:sldMasterChg chg="modSp mod modSldLayout">
        <pc:chgData name="박태정" userId="e3dc46d7-72cb-4935-82cd-f0920e45a4ed" providerId="ADAL" clId="{99DBFF07-4609-49A6-AA98-4C5D58FA4F60}" dt="2020-12-10T06:43:54.666" v="7"/>
        <pc:sldMasterMkLst>
          <pc:docMk/>
          <pc:sldMasterMk cId="0" sldId="2147483660"/>
        </pc:sldMasterMkLst>
        <pc:spChg chg="mod">
          <ac:chgData name="박태정" userId="e3dc46d7-72cb-4935-82cd-f0920e45a4ed" providerId="ADAL" clId="{99DBFF07-4609-49A6-AA98-4C5D58FA4F60}" dt="2020-12-10T06:43:54.666" v="7"/>
          <ac:spMkLst>
            <pc:docMk/>
            <pc:sldMasterMk cId="0" sldId="2147483660"/>
            <ac:spMk id="19" creationId="{00000000-0000-0000-0000-000000000000}"/>
          </ac:spMkLst>
        </pc:spChg>
        <pc:sldLayoutChg chg="modSp mod">
          <pc:chgData name="박태정" userId="e3dc46d7-72cb-4935-82cd-f0920e45a4ed" providerId="ADAL" clId="{99DBFF07-4609-49A6-AA98-4C5D58FA4F60}" dt="2020-12-10T06:43:30.348" v="6"/>
          <pc:sldLayoutMkLst>
            <pc:docMk/>
            <pc:sldMasterMk cId="0" sldId="2147483660"/>
            <pc:sldLayoutMk cId="0" sldId="2147483661"/>
          </pc:sldLayoutMkLst>
          <pc:spChg chg="mod">
            <ac:chgData name="박태정" userId="e3dc46d7-72cb-4935-82cd-f0920e45a4ed" providerId="ADAL" clId="{99DBFF07-4609-49A6-AA98-4C5D58FA4F60}" dt="2020-12-10T06:43:30.348" v="6"/>
            <ac:spMkLst>
              <pc:docMk/>
              <pc:sldMasterMk cId="0" sldId="2147483660"/>
              <pc:sldLayoutMk cId="0" sldId="2147483661"/>
              <ac:spMk id="18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1F2E1E-6C42-445F-BA9C-40D122B50336}" type="datetimeFigureOut">
              <a:rPr lang="ko-KR" altLang="en-US" smtClean="0"/>
              <a:pPr/>
              <a:t>2020-12-21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4CA8585-5289-4261-8090-8279161013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22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F5350BE-8273-47B8-AC82-9C20F07B5079}" type="datetimeFigureOut">
              <a:rPr lang="ko-KR" altLang="en-US" smtClean="0"/>
              <a:pPr/>
              <a:t>2020-12-21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18504A9-FEE8-4B2D-AABC-AA20FAE5F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2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01814-BEA2-4BB0-A338-D1B8A54C9D54}" type="slidenum">
              <a:rPr lang="en-US" altLang="ko-KR" smtClean="0"/>
              <a:pPr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97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06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504A9-FEE8-4B2D-AABC-AA20FAE5FDB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76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en-US" altLang="ko-KR" sz="4400" b="1" i="1" dirty="0">
                <a:solidFill>
                  <a:schemeClr val="bg1"/>
                </a:solidFill>
                <a:latin typeface="Arial Black" pitchFamily="34" charset="0"/>
              </a:rPr>
              <a:t>Unity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/>
          </a:p>
        </p:txBody>
      </p:sp>
      <p:sp>
        <p:nvSpPr>
          <p:cNvPr id="17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/>
          </a:p>
        </p:txBody>
      </p:sp>
      <p:sp>
        <p:nvSpPr>
          <p:cNvPr id="18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IT</a:t>
            </a: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미디어공학과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19" name="Picture 72" descr="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7010400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7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078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308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en-US" altLang="ko-KR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1" name="Rectangle 1034"/>
          <p:cNvSpPr>
            <a:spLocks noChangeArrowheads="1"/>
          </p:cNvSpPr>
          <p:nvPr userDrawn="1"/>
        </p:nvSpPr>
        <p:spPr bwMode="white">
          <a:xfrm>
            <a:off x="7600950" y="5334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200" dirty="0">
                <a:solidFill>
                  <a:schemeClr val="bg1"/>
                </a:solidFill>
                <a:latin typeface="Arial Black" panose="020B0A04020102020204" pitchFamily="34" charset="0"/>
              </a:rPr>
              <a:t>Unity</a:t>
            </a:r>
          </a:p>
        </p:txBody>
      </p:sp>
      <p:sp>
        <p:nvSpPr>
          <p:cNvPr id="16" name="Rectangle 9"/>
          <p:cNvSpPr>
            <a:spLocks noChangeArrowheads="1"/>
          </p:cNvSpPr>
          <p:nvPr userDrawn="1"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/>
          </a:p>
        </p:txBody>
      </p:sp>
      <p:sp>
        <p:nvSpPr>
          <p:cNvPr id="18" name="Rectangle 1028"/>
          <p:cNvSpPr>
            <a:spLocks noChangeArrowheads="1"/>
          </p:cNvSpPr>
          <p:nvPr userDrawn="1"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endParaRPr lang="ko-KR" altLang="en-US" dirty="0"/>
          </a:p>
        </p:txBody>
      </p:sp>
      <p:sp>
        <p:nvSpPr>
          <p:cNvPr id="19" name="Text Box 1036"/>
          <p:cNvSpPr txBox="1">
            <a:spLocks noChangeArrowheads="1"/>
          </p:cNvSpPr>
          <p:nvPr userDrawn="1"/>
        </p:nvSpPr>
        <p:spPr bwMode="auto">
          <a:xfrm>
            <a:off x="7686675" y="6561138"/>
            <a:ext cx="14478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ko-KR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IT</a:t>
            </a:r>
            <a:r>
              <a:rPr lang="ko-KR" altLang="en-US" sz="1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미디어공학과</a:t>
            </a:r>
            <a:endParaRPr lang="en-US" altLang="ko-KR" sz="1200" b="1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pic>
        <p:nvPicPr>
          <p:cNvPr id="20" name="Picture 72" descr="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308725"/>
            <a:ext cx="14398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>
                <a:solidFill>
                  <a:srgbClr val="9966FF"/>
                </a:solidFill>
              </a:rPr>
              <a:t>게임 </a:t>
            </a:r>
            <a:r>
              <a:rPr lang="ko-KR" altLang="en-US" dirty="0" smtClean="0">
                <a:solidFill>
                  <a:srgbClr val="9966FF"/>
                </a:solidFill>
              </a:rPr>
              <a:t>인공지능 기말프로젝트 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CAFA0-2EFB-4444-87D1-A0F963C44BA6}"/>
              </a:ext>
            </a:extLst>
          </p:cNvPr>
          <p:cNvSpPr txBox="1"/>
          <p:nvPr/>
        </p:nvSpPr>
        <p:spPr>
          <a:xfrm>
            <a:off x="3408861" y="4149080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20181073 </a:t>
            </a:r>
            <a:r>
              <a:rPr lang="ko-KR" altLang="en-US" sz="2000" b="1" i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김지수</a:t>
            </a:r>
            <a:r>
              <a:rPr lang="en-US" altLang="ko-KR" sz="2000" b="1" i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2000" b="1" i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20181081 </a:t>
            </a:r>
            <a:r>
              <a:rPr lang="ko-KR" altLang="en-US" sz="2000" b="1" i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김수아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282B8-D89C-4A35-9CE6-20835FBA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실행화면</a:t>
            </a:r>
            <a:r>
              <a:rPr lang="ko-KR" altLang="en-US" dirty="0" smtClean="0"/>
              <a:t> </a:t>
            </a:r>
            <a:r>
              <a:rPr lang="en-US" altLang="ko-KR" sz="1800" dirty="0" smtClean="0"/>
              <a:t>–</a:t>
            </a:r>
            <a:r>
              <a:rPr lang="en-US" altLang="ko-KR" dirty="0" smtClean="0"/>
              <a:t> </a:t>
            </a:r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쉴드</a:t>
            </a:r>
            <a:r>
              <a:rPr lang="ko-KR" altLang="en-US" sz="1800" dirty="0" smtClean="0"/>
              <a:t> 미션</a:t>
            </a:r>
            <a:endParaRPr lang="ko-KR" altLang="en-US" sz="1800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1F87CF0-06CB-41DB-920C-0CEC5C507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008" y="1916832"/>
            <a:ext cx="4248472" cy="2228012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44824"/>
            <a:ext cx="4176464" cy="2300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292118" y="4293096"/>
            <a:ext cx="438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쉴드</a:t>
            </a:r>
            <a:r>
              <a:rPr lang="ko-KR" altLang="en-US" sz="1400" dirty="0" smtClean="0"/>
              <a:t> 미션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쉴드실에서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</a:t>
            </a:r>
            <a:r>
              <a:rPr lang="ko-KR" altLang="en-US" sz="1400" dirty="0" smtClean="0"/>
              <a:t>버튼을 누르면 다음 화면으로 전환된다</a:t>
            </a:r>
            <a:r>
              <a:rPr lang="en-US" altLang="ko-KR" sz="1400" dirty="0" smtClean="0"/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5189678" y="4293096"/>
            <a:ext cx="315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버튼을 누르면 붉은 색으로 변하고 </a:t>
            </a:r>
            <a:endParaRPr lang="en-US" altLang="ko-KR" sz="1400" dirty="0" smtClean="0"/>
          </a:p>
          <a:p>
            <a:r>
              <a:rPr lang="ko-KR" altLang="en-US" sz="1400" dirty="0" smtClean="0"/>
              <a:t>모든 버튼을 누르면 미션 </a:t>
            </a:r>
            <a:r>
              <a:rPr lang="ko-KR" altLang="en-US" sz="1400" dirty="0" err="1" smtClean="0"/>
              <a:t>클리어</a:t>
            </a:r>
            <a:r>
              <a:rPr lang="en-US" altLang="ko-KR" sz="1400" dirty="0"/>
              <a:t>!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689420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1BF5E-1A8C-40C0-A0AF-09CBBFFA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 </a:t>
            </a:r>
            <a:r>
              <a:rPr lang="en-US" altLang="ko-KR" sz="1800" dirty="0" smtClean="0"/>
              <a:t>– 3. </a:t>
            </a:r>
            <a:r>
              <a:rPr lang="ko-KR" altLang="en-US" sz="1800" dirty="0" err="1" smtClean="0"/>
              <a:t>산소실</a:t>
            </a:r>
            <a:r>
              <a:rPr lang="ko-KR" altLang="en-US" sz="1800" dirty="0" smtClean="0"/>
              <a:t> 미션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F44E1-1998-461C-9268-BE57E8AB0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4248472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84FB96-DBB5-4783-BAE1-BAE150D8C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72815"/>
            <a:ext cx="4392488" cy="2736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188810" y="4653136"/>
            <a:ext cx="438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산소실</a:t>
            </a:r>
            <a:r>
              <a:rPr lang="ko-KR" altLang="en-US" sz="1400" dirty="0" smtClean="0"/>
              <a:t> 미션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산소실에서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</a:t>
            </a:r>
            <a:r>
              <a:rPr lang="ko-KR" altLang="en-US" sz="1400" dirty="0" smtClean="0"/>
              <a:t>버튼을 누르면 다음 화면으로 전환된다</a:t>
            </a:r>
            <a:r>
              <a:rPr lang="en-US" altLang="ko-KR" sz="1400" dirty="0" smtClean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4546021" y="4653136"/>
            <a:ext cx="438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랜덤으로 나뭇잎이 떨어지게 되며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총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개의 나뭇잎을 줍게 되면 미션 </a:t>
            </a:r>
            <a:r>
              <a:rPr lang="ko-KR" altLang="en-US" sz="1400" dirty="0" err="1" smtClean="0"/>
              <a:t>클리어</a:t>
            </a:r>
            <a:r>
              <a:rPr lang="en-US" altLang="ko-KR" sz="14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827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65166-3FD7-42CC-B7A5-0C584EE8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 </a:t>
            </a:r>
            <a:r>
              <a:rPr lang="en-US" altLang="ko-KR" sz="1800" dirty="0" smtClean="0"/>
              <a:t>– </a:t>
            </a:r>
            <a:r>
              <a:rPr lang="ko-KR" altLang="en-US" sz="1800" dirty="0" err="1" smtClean="0"/>
              <a:t>항해실</a:t>
            </a:r>
            <a:r>
              <a:rPr lang="ko-KR" altLang="en-US" sz="1800" dirty="0" smtClean="0"/>
              <a:t> 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B57A02-2D2E-428F-9AF0-C9F54765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2" y="1916832"/>
            <a:ext cx="2843808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DAC24B-11AE-4B26-AD01-8ADB02F6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916832"/>
            <a:ext cx="2808312" cy="201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108012" y="4005064"/>
            <a:ext cx="313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미션을 클리어할 때 마다 좌측 상단의 미션 바의 색이 변하고 체력이 회복된다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모든 미션을 완수하면 </a:t>
            </a:r>
            <a:r>
              <a:rPr lang="ko-KR" altLang="en-US" sz="1400" dirty="0" err="1" smtClean="0"/>
              <a:t>항해실로</a:t>
            </a:r>
            <a:r>
              <a:rPr lang="ko-KR" altLang="en-US" sz="1400" dirty="0" smtClean="0"/>
              <a:t> 이동하라는 메시지가 뜨게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3329862" y="4035069"/>
            <a:ext cx="2412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항해실로</a:t>
            </a:r>
            <a:r>
              <a:rPr lang="ko-KR" altLang="en-US" sz="1400" dirty="0" smtClean="0"/>
              <a:t> 이동하면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초 뒤에 자동으로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우주선을 타고 탈출하는 화면이 뜨게 된다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7AC798-58C6-495A-B9A9-715BB76F1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172" y="1988840"/>
            <a:ext cx="2903401" cy="1944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6242954" y="4035069"/>
            <a:ext cx="2657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우주선을 타고 주위의 행성들을 피해 지구까지 도달해야한다</a:t>
            </a:r>
            <a:r>
              <a:rPr lang="en-US" altLang="ko-KR" sz="1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411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F0C6B-5348-4D7E-B011-26C0D8AB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 </a:t>
            </a:r>
            <a:r>
              <a:rPr lang="en-US" altLang="ko-KR" sz="1800" dirty="0" smtClean="0"/>
              <a:t>– LOSE &amp; WIN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6C6C00-7E86-4526-BC9B-95F7063D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4784"/>
            <a:ext cx="4343317" cy="28299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428D18-C278-49F4-9166-80946D2D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0427"/>
            <a:ext cx="4464496" cy="2829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520498" y="438242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임포스터들이 쏜 총에 맞아 체력이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 되면 </a:t>
            </a:r>
            <a:r>
              <a:rPr lang="en-US" altLang="ko-KR" sz="1400" dirty="0" smtClean="0"/>
              <a:t>LOSE</a:t>
            </a:r>
            <a:r>
              <a:rPr lang="ko-KR" altLang="en-US" sz="1400" dirty="0" smtClean="0"/>
              <a:t>화면이 뜨며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화면을 클릭하면 처음으로 돌아간다</a:t>
            </a:r>
            <a:r>
              <a:rPr lang="en-US" altLang="ko-KR" sz="1400" dirty="0" smtClean="0"/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4968044" y="438242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항해실까지</a:t>
            </a:r>
            <a:r>
              <a:rPr lang="ko-KR" altLang="en-US" sz="1400" dirty="0" smtClean="0"/>
              <a:t> 무사히 도착하여 우주선을 타고 지구에 도착하면 </a:t>
            </a:r>
            <a:r>
              <a:rPr lang="en-US" altLang="ko-KR" sz="1400" dirty="0" smtClean="0"/>
              <a:t>WIN</a:t>
            </a:r>
            <a:r>
              <a:rPr lang="ko-KR" altLang="en-US" sz="1400" dirty="0" smtClean="0"/>
              <a:t>화면이 뜨며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화면을 클릭하면 처음으로 돌아간다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5936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79BAE-840E-4221-9760-E1CDC2FF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해결한 </a:t>
            </a:r>
            <a:r>
              <a:rPr lang="ko-KR" altLang="en-US" dirty="0" smtClean="0"/>
              <a:t>사항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9C827-7BC7-4319-AAFB-17919643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200" dirty="0" smtClean="0"/>
              <a:t>Scene</a:t>
            </a:r>
            <a:r>
              <a:rPr lang="ko-KR" altLang="en-US" sz="1200" dirty="0" smtClean="0"/>
              <a:t>을  </a:t>
            </a:r>
            <a:r>
              <a:rPr lang="ko-KR" altLang="en-US" sz="1200" dirty="0"/>
              <a:t>여러 개 사용하면서 서로 간의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변수에 담긴 정보를 기억하는 것이 필요하였다</a:t>
            </a:r>
            <a:r>
              <a:rPr lang="en-US" altLang="ko-KR" sz="1200" dirty="0"/>
              <a:t>. Static, private </a:t>
            </a:r>
            <a:r>
              <a:rPr lang="ko-KR" altLang="en-US" sz="1200" dirty="0"/>
              <a:t>를 이용하여 스크립트 서로 간의 이동</a:t>
            </a:r>
            <a:r>
              <a:rPr lang="en-US" altLang="ko-KR" sz="1200" dirty="0"/>
              <a:t>, </a:t>
            </a:r>
            <a:r>
              <a:rPr lang="ko-KR" altLang="en-US" sz="1200" dirty="0"/>
              <a:t>값 전달에 대한 정보를 구글링을 통해 얻었다</a:t>
            </a:r>
            <a:r>
              <a:rPr lang="en-US" altLang="ko-KR" sz="1200" dirty="0"/>
              <a:t>. (9</a:t>
            </a:r>
            <a:r>
              <a:rPr lang="ko-KR" altLang="en-US" sz="1200" dirty="0"/>
              <a:t>시간동안 붙잡고 있었어요</a:t>
            </a:r>
            <a:r>
              <a:rPr lang="en-US" altLang="ko-KR" sz="1200" dirty="0"/>
              <a:t>! TT)</a:t>
            </a:r>
          </a:p>
          <a:p>
            <a:r>
              <a:rPr lang="ko-KR" altLang="en-US" sz="1200" dirty="0"/>
              <a:t>위 부분을 </a:t>
            </a:r>
            <a:r>
              <a:rPr lang="ko-KR" altLang="en-US" sz="1200" dirty="0" err="1"/>
              <a:t>구글링</a:t>
            </a:r>
            <a:r>
              <a:rPr lang="ko-KR" altLang="en-US" sz="1200" dirty="0"/>
              <a:t> 하면서 그 전 위치정보에 대한 기억을 저장하여 다시 메인 </a:t>
            </a:r>
            <a:r>
              <a:rPr lang="en-US" altLang="ko-KR" sz="1200" dirty="0"/>
              <a:t>scene</a:t>
            </a:r>
            <a:r>
              <a:rPr lang="ko-KR" altLang="en-US" sz="1200" dirty="0"/>
              <a:t>으로 돌아올 때 사용하게 하였지만 </a:t>
            </a:r>
            <a:r>
              <a:rPr lang="en-US" altLang="ko-KR" sz="1200" dirty="0"/>
              <a:t>1</a:t>
            </a:r>
            <a:r>
              <a:rPr lang="ko-KR" altLang="en-US" sz="1200" dirty="0"/>
              <a:t>인칭 컨트롤러 특성상 위치를 지정해주면 움직이지 않는 오류가 생겨 새로운 </a:t>
            </a:r>
            <a:r>
              <a:rPr lang="en-US" altLang="ko-KR" sz="1200" dirty="0"/>
              <a:t>scene</a:t>
            </a:r>
            <a:r>
              <a:rPr lang="ko-KR" altLang="en-US" sz="1200" dirty="0"/>
              <a:t>에 위치를 적용하여 그 위치를 불러오게 하였다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학기에 사용한 자바스크립트와 </a:t>
            </a:r>
            <a:r>
              <a:rPr lang="en-US" altLang="ko-KR" sz="1200" dirty="0"/>
              <a:t>2</a:t>
            </a:r>
            <a:r>
              <a:rPr lang="ko-KR" altLang="en-US" sz="1200" dirty="0"/>
              <a:t>학기에 사용한 </a:t>
            </a:r>
            <a:r>
              <a:rPr lang="en-US" altLang="ko-KR" sz="1200" dirty="0"/>
              <a:t>C#</a:t>
            </a:r>
            <a:r>
              <a:rPr lang="ko-KR" altLang="en-US" sz="1200" dirty="0"/>
              <a:t>을 둘 다 사용하다 보니 헷갈린 부분 또 서로의 영역이 겹쳐 혼용되는 부분이 있었지만 각자 적용하고 코드를 나누어 쓰고 받도록 적용하였다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우주선을 마우스 클릭으로 </a:t>
            </a:r>
            <a:r>
              <a:rPr lang="en-US" altLang="ko-KR" sz="1200" dirty="0"/>
              <a:t>waypoint</a:t>
            </a:r>
            <a:r>
              <a:rPr lang="ko-KR" altLang="en-US" sz="1200" dirty="0"/>
              <a:t>를 설정하여 지구로 향하게 만드는 게임을 만들 때</a:t>
            </a:r>
            <a:r>
              <a:rPr lang="en-US" altLang="ko-KR" sz="1200" dirty="0"/>
              <a:t>, </a:t>
            </a:r>
            <a:r>
              <a:rPr lang="ko-KR" altLang="en-US" sz="1200" dirty="0"/>
              <a:t>행성이 원형이고 카메라는 위쪽에서 바라보다 보니 행성 위쪽을 클릭하면 행성 위로 이동하는 것이 문제였다</a:t>
            </a:r>
            <a:r>
              <a:rPr lang="en-US" altLang="ko-KR" sz="1200" dirty="0"/>
              <a:t>. </a:t>
            </a:r>
            <a:r>
              <a:rPr lang="ko-KR" altLang="en-US" sz="1200" dirty="0"/>
              <a:t>행성의 </a:t>
            </a:r>
            <a:r>
              <a:rPr lang="en-US" altLang="ko-KR" sz="1200" dirty="0"/>
              <a:t>collider</a:t>
            </a:r>
            <a:r>
              <a:rPr lang="ko-KR" altLang="en-US" sz="1200" dirty="0"/>
              <a:t>를 임시적으로 원기둥 모양으로 위로 높게 솟게끔 바꾸어 위쪽으로 넘어가는 확률을 낮추어 주었다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큐브에 비해 벽 뚫는 현상이 많아져 </a:t>
            </a:r>
            <a:r>
              <a:rPr lang="en-US" altLang="ko-KR" sz="1200" dirty="0"/>
              <a:t>mesh collider</a:t>
            </a:r>
            <a:r>
              <a:rPr lang="ko-KR" altLang="en-US" sz="1200" dirty="0"/>
              <a:t>를 원기둥 모양으로 적용해보았다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플라시보</a:t>
            </a:r>
            <a:r>
              <a:rPr lang="ko-KR" altLang="en-US" sz="1200" dirty="0"/>
              <a:t> 효과인 것 같긴 하였지만 덜 통과되는 것 같다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smtClean="0"/>
              <a:t>사보타지 </a:t>
            </a:r>
            <a:r>
              <a:rPr lang="ko-KR" altLang="en-US" sz="1200" dirty="0"/>
              <a:t>같은 경우 서로의 상태변화를 계속해서 주고 받아야 해서</a:t>
            </a:r>
            <a:r>
              <a:rPr lang="en-US" altLang="ko-KR" sz="1200" dirty="0"/>
              <a:t>(</a:t>
            </a:r>
            <a:r>
              <a:rPr lang="ko-KR" altLang="en-US" sz="1200" dirty="0"/>
              <a:t>특히나 고치게끔 만들어주는 트리거가 사보타지가 켜지지도 않았는데 뜨면 안되기에</a:t>
            </a:r>
            <a:r>
              <a:rPr lang="en-US" altLang="ko-KR" sz="1200" dirty="0"/>
              <a:t>)</a:t>
            </a:r>
            <a:r>
              <a:rPr lang="ko-KR" altLang="en-US" sz="1200" dirty="0"/>
              <a:t> 문제가 많았지만 이전에 공부한 값 전달 부분을 이용하여 전기 사보타지 울림</a:t>
            </a:r>
            <a:r>
              <a:rPr lang="en-US" altLang="ko-KR" sz="1200" dirty="0"/>
              <a:t>, </a:t>
            </a:r>
            <a:r>
              <a:rPr lang="ko-KR" altLang="en-US" sz="1200" dirty="0"/>
              <a:t>산소 사보타지 터짐 등의 상태를 주고 받을 수 있게 하였다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map</a:t>
            </a:r>
            <a:r>
              <a:rPr lang="ko-KR" altLang="en-US" sz="1200" dirty="0"/>
              <a:t>이 충돌처리가 되어있지 않아 벽이나 사물마다 </a:t>
            </a:r>
            <a:r>
              <a:rPr lang="en-US" altLang="ko-KR" sz="1200" dirty="0"/>
              <a:t>collider</a:t>
            </a:r>
            <a:r>
              <a:rPr lang="ko-KR" altLang="en-US" sz="1200" dirty="0"/>
              <a:t>를 추가시켜 주었다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임포스터가 쏜 총알에 </a:t>
            </a:r>
            <a:r>
              <a:rPr lang="ko-KR" altLang="en-US" sz="1200" dirty="0" err="1"/>
              <a:t>크루원이</a:t>
            </a:r>
            <a:r>
              <a:rPr lang="ko-KR" altLang="en-US" sz="1200" dirty="0"/>
              <a:t> 맞으면서 </a:t>
            </a:r>
            <a:r>
              <a:rPr lang="en-US" altLang="ko-KR" sz="1200" dirty="0"/>
              <a:t>hp</a:t>
            </a:r>
            <a:r>
              <a:rPr lang="ko-KR" altLang="en-US" sz="1200" dirty="0"/>
              <a:t>가 닳게 하고 싶었으나</a:t>
            </a:r>
            <a:r>
              <a:rPr lang="en-US" altLang="ko-KR" sz="1200" dirty="0"/>
              <a:t>, </a:t>
            </a:r>
            <a:r>
              <a:rPr lang="ko-KR" altLang="en-US" sz="1200" dirty="0"/>
              <a:t>임포스터가 쏜 총의 </a:t>
            </a:r>
            <a:r>
              <a:rPr lang="en-US" altLang="ko-KR" sz="1200" dirty="0"/>
              <a:t>turret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방향 설정을 고치기가 어려워 </a:t>
            </a:r>
            <a:r>
              <a:rPr lang="en-US" altLang="ko-KR" sz="1200" dirty="0" err="1"/>
              <a:t>SimpleFSM</a:t>
            </a:r>
            <a:r>
              <a:rPr lang="ko-KR" altLang="en-US" sz="1200" dirty="0"/>
              <a:t>코드의 </a:t>
            </a:r>
            <a:r>
              <a:rPr lang="en-US" altLang="ko-KR" sz="1200" dirty="0" err="1"/>
              <a:t>Shootbullet</a:t>
            </a:r>
            <a:r>
              <a:rPr lang="en-US" altLang="ko-KR" sz="1200" dirty="0"/>
              <a:t>()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sendMessage</a:t>
            </a:r>
            <a:r>
              <a:rPr lang="ko-KR" altLang="en-US" sz="1200" dirty="0"/>
              <a:t>를 주고 </a:t>
            </a:r>
            <a:r>
              <a:rPr lang="en-US" altLang="ko-KR" sz="1200" dirty="0" err="1"/>
              <a:t>PlayerController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ApplyDamage</a:t>
            </a:r>
            <a:r>
              <a:rPr lang="ko-KR" altLang="en-US" sz="1200" dirty="0"/>
              <a:t>를 주어</a:t>
            </a:r>
            <a:r>
              <a:rPr lang="en-US" altLang="ko-KR" sz="1200" dirty="0"/>
              <a:t> </a:t>
            </a:r>
            <a:r>
              <a:rPr lang="ko-KR" altLang="en-US" sz="1200" dirty="0"/>
              <a:t>총이 발사됨과 동시에 체력이 닳도록 설정하였다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 err="1"/>
              <a:t>SimpleFSM</a:t>
            </a:r>
            <a:r>
              <a:rPr lang="ko-KR" altLang="en-US" sz="1200" dirty="0"/>
              <a:t>코드 안에 </a:t>
            </a:r>
            <a:r>
              <a:rPr lang="en-US" altLang="ko-KR" sz="1200" dirty="0" err="1"/>
              <a:t>WayPoint</a:t>
            </a:r>
            <a:r>
              <a:rPr lang="en-US" altLang="ko-KR" sz="1200" dirty="0"/>
              <a:t> </a:t>
            </a:r>
            <a:r>
              <a:rPr lang="ko-KR" altLang="en-US" sz="1200" dirty="0"/>
              <a:t>태그를 받아와 그 주변을 순찰하도록 구현이 되어있는데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모든 임포스터에 같은 코드를 적용시키면 임포스터들이 돌아다니다가 다른 위치의 </a:t>
            </a:r>
            <a:r>
              <a:rPr lang="en-US" altLang="ko-KR" sz="1200" dirty="0"/>
              <a:t>Waypoint</a:t>
            </a:r>
            <a:r>
              <a:rPr lang="ko-KR" altLang="en-US" sz="1200" dirty="0"/>
              <a:t>로 이동하기 때문에 모든</a:t>
            </a:r>
            <a:r>
              <a:rPr lang="en-US" altLang="ko-KR" sz="1200" dirty="0"/>
              <a:t> waypoint</a:t>
            </a:r>
            <a:r>
              <a:rPr lang="ko-KR" altLang="en-US" sz="1200" dirty="0"/>
              <a:t>에 임포스터의 개수만큼의 태그를 생성하고 달아 위치를 구분하였으며 </a:t>
            </a:r>
            <a:r>
              <a:rPr lang="en-US" altLang="ko-KR" sz="1200" dirty="0" err="1"/>
              <a:t>SimpleFSM</a:t>
            </a:r>
            <a:r>
              <a:rPr lang="ko-KR" altLang="en-US" sz="1200" dirty="0"/>
              <a:t>코드 또한 임포스터의 개수대로 나누어 나뉘어진 </a:t>
            </a:r>
            <a:r>
              <a:rPr lang="en-US" altLang="ko-KR" sz="1200" dirty="0"/>
              <a:t>waypoint</a:t>
            </a:r>
            <a:r>
              <a:rPr lang="ko-KR" altLang="en-US" sz="1200" dirty="0"/>
              <a:t>의 태그를 받는 문장을 바꾸어 주었다</a:t>
            </a:r>
            <a:r>
              <a:rPr lang="en-US" altLang="ko-KR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794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/>
              <a:t>작품 제목</a:t>
            </a:r>
            <a:r>
              <a:rPr lang="en-US" altLang="ko-KR" sz="2800" dirty="0" smtClean="0"/>
              <a:t>: AMING US (</a:t>
            </a:r>
            <a:r>
              <a:rPr lang="ko-KR" altLang="en-US" sz="2800" dirty="0" err="1" smtClean="0"/>
              <a:t>아밍어스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>
                <a:latin typeface="+mn-ea"/>
              </a:rPr>
              <a:t>제출자</a:t>
            </a:r>
            <a:endParaRPr lang="en-US" altLang="ko-KR" sz="20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이름</a:t>
            </a:r>
            <a:r>
              <a:rPr lang="en-US" altLang="ko-KR" sz="1600" kern="0" dirty="0">
                <a:latin typeface="+mn-ea"/>
              </a:rPr>
              <a:t>: </a:t>
            </a:r>
            <a:r>
              <a:rPr lang="ko-KR" altLang="en-US" sz="1600" kern="0" dirty="0">
                <a:latin typeface="+mn-ea"/>
              </a:rPr>
              <a:t>김지수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김수아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학번</a:t>
            </a:r>
            <a:r>
              <a:rPr lang="en-US" altLang="ko-KR" sz="1600" kern="0" dirty="0">
                <a:latin typeface="+mn-ea"/>
              </a:rPr>
              <a:t>: 20181073, 20181081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분반 </a:t>
            </a:r>
            <a:r>
              <a:rPr lang="en-US" altLang="ko-KR" sz="1600" kern="0" dirty="0">
                <a:latin typeface="+mn-ea"/>
              </a:rPr>
              <a:t>: </a:t>
            </a:r>
            <a:r>
              <a:rPr lang="en-US" altLang="ko-KR" sz="1600" kern="0" dirty="0" smtClean="0">
                <a:latin typeface="+mn-ea"/>
              </a:rPr>
              <a:t>1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>
                <a:latin typeface="+mn-ea"/>
              </a:rPr>
              <a:t>컨셉 설명 </a:t>
            </a:r>
            <a:r>
              <a:rPr lang="en-US" altLang="ko-KR" sz="2000" kern="0" dirty="0">
                <a:latin typeface="+mn-ea"/>
              </a:rPr>
              <a:t>(500 </a:t>
            </a:r>
            <a:r>
              <a:rPr lang="ko-KR" altLang="en-US" sz="2000" kern="0" dirty="0">
                <a:latin typeface="+mn-ea"/>
              </a:rPr>
              <a:t>자 이내</a:t>
            </a:r>
            <a:r>
              <a:rPr lang="en-US" altLang="ko-KR" sz="2000" kern="0" dirty="0">
                <a:latin typeface="+mn-ea"/>
              </a:rPr>
              <a:t>)</a:t>
            </a:r>
          </a:p>
          <a:p>
            <a:pPr marL="0" indent="0" eaLnBrk="1" latinLnBrk="0" hangingPunct="1">
              <a:lnSpc>
                <a:spcPct val="90000"/>
              </a:lnSpc>
              <a:buNone/>
              <a:defRPr/>
            </a:pPr>
            <a:endParaRPr lang="en-US" altLang="ko-KR" sz="2000" kern="0" dirty="0">
              <a:latin typeface="+mn-ea"/>
            </a:endParaRPr>
          </a:p>
          <a:p>
            <a:pPr marL="0" indent="0" eaLnBrk="1" latinLnBrk="0" hangingPunct="1">
              <a:lnSpc>
                <a:spcPct val="90000"/>
              </a:lnSpc>
              <a:buNone/>
              <a:defRPr/>
            </a:pPr>
            <a:r>
              <a:rPr lang="ko-KR" altLang="en-US" sz="1800" kern="0" dirty="0" smtClean="0">
                <a:latin typeface="+mn-ea"/>
              </a:rPr>
              <a:t> 화제의 </a:t>
            </a:r>
            <a:r>
              <a:rPr lang="ko-KR" altLang="en-US" sz="1800" kern="0" dirty="0">
                <a:latin typeface="+mn-ea"/>
              </a:rPr>
              <a:t>게임 </a:t>
            </a:r>
            <a:r>
              <a:rPr lang="ko-KR" altLang="en-US" sz="1800" kern="0" dirty="0" err="1">
                <a:latin typeface="+mn-ea"/>
              </a:rPr>
              <a:t>어몽어스</a:t>
            </a:r>
            <a:r>
              <a:rPr lang="en-US" altLang="ko-KR" sz="1800" kern="0" dirty="0">
                <a:latin typeface="+mn-ea"/>
              </a:rPr>
              <a:t>(Among Us)</a:t>
            </a:r>
            <a:r>
              <a:rPr lang="ko-KR" altLang="en-US" sz="1800" kern="0" dirty="0">
                <a:latin typeface="+mn-ea"/>
              </a:rPr>
              <a:t>를 기반으로 제작한 </a:t>
            </a:r>
            <a:r>
              <a:rPr lang="ko-KR" altLang="en-US" sz="1800" kern="0" dirty="0" err="1">
                <a:latin typeface="+mn-ea"/>
              </a:rPr>
              <a:t>아밍어스</a:t>
            </a:r>
            <a:r>
              <a:rPr lang="en-US" altLang="ko-KR" sz="1800" kern="0" dirty="0">
                <a:latin typeface="+mn-ea"/>
              </a:rPr>
              <a:t>(</a:t>
            </a:r>
            <a:r>
              <a:rPr lang="en-US" altLang="ko-KR" sz="1800" kern="0" dirty="0" err="1">
                <a:latin typeface="+mn-ea"/>
              </a:rPr>
              <a:t>Aming</a:t>
            </a:r>
            <a:r>
              <a:rPr lang="en-US" altLang="ko-KR" sz="1800" kern="0" dirty="0">
                <a:latin typeface="+mn-ea"/>
              </a:rPr>
              <a:t> Us).</a:t>
            </a:r>
          </a:p>
          <a:p>
            <a:pPr marL="0" indent="0" eaLnBrk="1" latinLnBrk="0" hangingPunct="1">
              <a:lnSpc>
                <a:spcPct val="90000"/>
              </a:lnSpc>
              <a:buNone/>
              <a:defRPr/>
            </a:pPr>
            <a:r>
              <a:rPr lang="en-US" altLang="ko-KR" sz="1800" kern="0" dirty="0">
                <a:latin typeface="+mn-ea"/>
              </a:rPr>
              <a:t>WASD</a:t>
            </a:r>
            <a:r>
              <a:rPr lang="ko-KR" altLang="en-US" sz="1800" kern="0" dirty="0">
                <a:latin typeface="+mn-ea"/>
              </a:rPr>
              <a:t>키로 이동할 수 있으며</a:t>
            </a:r>
            <a:r>
              <a:rPr lang="en-US" altLang="ko-KR" sz="1800" kern="0" dirty="0">
                <a:latin typeface="+mn-ea"/>
              </a:rPr>
              <a:t>, </a:t>
            </a:r>
            <a:r>
              <a:rPr lang="ko-KR" altLang="en-US" sz="1800" kern="0" dirty="0">
                <a:latin typeface="+mn-ea"/>
              </a:rPr>
              <a:t>마우스로 화면을 전환할 수 있다</a:t>
            </a:r>
            <a:r>
              <a:rPr lang="en-US" altLang="ko-KR" sz="1800" kern="0" dirty="0">
                <a:latin typeface="+mn-ea"/>
              </a:rPr>
              <a:t>. </a:t>
            </a:r>
          </a:p>
          <a:p>
            <a:pPr marL="0" indent="0" eaLnBrk="1" latinLnBrk="0" hangingPunct="1">
              <a:lnSpc>
                <a:spcPct val="90000"/>
              </a:lnSpc>
              <a:buNone/>
              <a:defRPr/>
            </a:pPr>
            <a:r>
              <a:rPr lang="ko-KR" altLang="en-US" sz="1800" kern="0" dirty="0" err="1">
                <a:latin typeface="+mn-ea"/>
              </a:rPr>
              <a:t>크루원이</a:t>
            </a:r>
            <a:r>
              <a:rPr lang="ko-KR" altLang="en-US" sz="1800" kern="0" dirty="0">
                <a:latin typeface="+mn-ea"/>
              </a:rPr>
              <a:t> 되어 게임을 시작하게 되며</a:t>
            </a:r>
            <a:r>
              <a:rPr lang="en-US" altLang="ko-KR" sz="1800" kern="0" dirty="0">
                <a:latin typeface="+mn-ea"/>
              </a:rPr>
              <a:t>, </a:t>
            </a:r>
            <a:r>
              <a:rPr lang="ko-KR" altLang="en-US" sz="1800" kern="0" dirty="0" err="1">
                <a:latin typeface="+mn-ea"/>
              </a:rPr>
              <a:t>맵을</a:t>
            </a:r>
            <a:r>
              <a:rPr lang="ko-KR" altLang="en-US" sz="1800" kern="0" dirty="0">
                <a:latin typeface="+mn-ea"/>
              </a:rPr>
              <a:t> 돌아다니는 임포스터에게 다가가면 플레이어를 추격해 온다</a:t>
            </a:r>
            <a:r>
              <a:rPr lang="en-US" altLang="ko-KR" sz="1800" kern="0" dirty="0">
                <a:latin typeface="+mn-ea"/>
              </a:rPr>
              <a:t>. </a:t>
            </a:r>
            <a:r>
              <a:rPr lang="ko-KR" altLang="en-US" sz="1800" kern="0" dirty="0">
                <a:latin typeface="+mn-ea"/>
              </a:rPr>
              <a:t>일정 거리 안으로 들어오게 되면 임포스터가 </a:t>
            </a:r>
            <a:r>
              <a:rPr lang="ko-KR" altLang="en-US" sz="1800" kern="0" dirty="0" err="1">
                <a:latin typeface="+mn-ea"/>
              </a:rPr>
              <a:t>크루원을</a:t>
            </a:r>
            <a:r>
              <a:rPr lang="ko-KR" altLang="en-US" sz="1800" kern="0" dirty="0">
                <a:latin typeface="+mn-ea"/>
              </a:rPr>
              <a:t> 향해 총을 쏜다</a:t>
            </a:r>
            <a:r>
              <a:rPr lang="en-US" altLang="ko-KR" sz="1800" kern="0" dirty="0">
                <a:latin typeface="+mn-ea"/>
              </a:rPr>
              <a:t>. </a:t>
            </a:r>
            <a:r>
              <a:rPr lang="ko-KR" altLang="en-US" sz="1800" kern="0" dirty="0">
                <a:latin typeface="+mn-ea"/>
              </a:rPr>
              <a:t>총에 맞으면 체력이 줄게 되며 체력이 </a:t>
            </a:r>
            <a:r>
              <a:rPr lang="en-US" altLang="ko-KR" sz="1800" kern="0" dirty="0">
                <a:latin typeface="+mn-ea"/>
              </a:rPr>
              <a:t>0</a:t>
            </a:r>
            <a:r>
              <a:rPr lang="ko-KR" altLang="en-US" sz="1800" kern="0" dirty="0">
                <a:latin typeface="+mn-ea"/>
              </a:rPr>
              <a:t>이 되면 게임이 실패로 끝나며 시작 화면으로 돌아가게 된다</a:t>
            </a:r>
            <a:r>
              <a:rPr lang="en-US" altLang="ko-KR" sz="1800" kern="0" dirty="0">
                <a:latin typeface="+mn-ea"/>
              </a:rPr>
              <a:t>. </a:t>
            </a:r>
            <a:r>
              <a:rPr lang="ko-KR" altLang="en-US" sz="1800" kern="0" dirty="0">
                <a:latin typeface="+mn-ea"/>
              </a:rPr>
              <a:t>미션은 </a:t>
            </a:r>
            <a:r>
              <a:rPr lang="ko-KR" altLang="en-US" sz="1800" kern="0" dirty="0" err="1" smtClean="0">
                <a:latin typeface="+mn-ea"/>
              </a:rPr>
              <a:t>쉴드</a:t>
            </a:r>
            <a:r>
              <a:rPr lang="en-US" altLang="ko-KR" sz="1800" kern="0" dirty="0" smtClean="0">
                <a:latin typeface="+mn-ea"/>
              </a:rPr>
              <a:t>, </a:t>
            </a:r>
            <a:r>
              <a:rPr lang="ko-KR" altLang="en-US" sz="1800" kern="0" dirty="0">
                <a:latin typeface="+mn-ea"/>
              </a:rPr>
              <a:t>무기고</a:t>
            </a:r>
            <a:r>
              <a:rPr lang="en-US" altLang="ko-KR" sz="1800" kern="0" dirty="0">
                <a:latin typeface="+mn-ea"/>
              </a:rPr>
              <a:t>, </a:t>
            </a:r>
            <a:r>
              <a:rPr lang="ko-KR" altLang="en-US" sz="1800" kern="0" dirty="0" err="1">
                <a:latin typeface="+mn-ea"/>
              </a:rPr>
              <a:t>산소실</a:t>
            </a:r>
            <a:r>
              <a:rPr lang="ko-KR" altLang="en-US" sz="1800" kern="0" dirty="0">
                <a:latin typeface="+mn-ea"/>
              </a:rPr>
              <a:t> 미션이 있으며 특정 지역에 들어가면 전기</a:t>
            </a:r>
            <a:r>
              <a:rPr lang="en-US" altLang="ko-KR" sz="1800" kern="0" dirty="0">
                <a:latin typeface="+mn-ea"/>
              </a:rPr>
              <a:t>, </a:t>
            </a:r>
            <a:r>
              <a:rPr lang="ko-KR" altLang="en-US" sz="1800" kern="0" dirty="0">
                <a:latin typeface="+mn-ea"/>
              </a:rPr>
              <a:t>산소</a:t>
            </a:r>
            <a:r>
              <a:rPr lang="en-US" altLang="ko-KR" sz="1800" kern="0" dirty="0">
                <a:latin typeface="+mn-ea"/>
              </a:rPr>
              <a:t>, </a:t>
            </a:r>
            <a:r>
              <a:rPr lang="ko-KR" altLang="en-US" sz="1800" kern="0" dirty="0">
                <a:latin typeface="+mn-ea"/>
              </a:rPr>
              <a:t>원자로의 사보타지가 발생하게 되므로 해결을 해야 한다</a:t>
            </a:r>
            <a:r>
              <a:rPr lang="en-US" altLang="ko-KR" sz="1800" kern="0" dirty="0">
                <a:latin typeface="+mn-ea"/>
              </a:rPr>
              <a:t>. </a:t>
            </a:r>
            <a:r>
              <a:rPr lang="ko-KR" altLang="en-US" sz="1800" kern="0" dirty="0">
                <a:latin typeface="+mn-ea"/>
              </a:rPr>
              <a:t>미션을 클리어할 때 마다 </a:t>
            </a:r>
            <a:r>
              <a:rPr lang="en-US" altLang="ko-KR" sz="1800" kern="0" dirty="0">
                <a:latin typeface="+mn-ea"/>
              </a:rPr>
              <a:t>HP</a:t>
            </a:r>
            <a:r>
              <a:rPr lang="ko-KR" altLang="en-US" sz="1800" kern="0" dirty="0">
                <a:latin typeface="+mn-ea"/>
              </a:rPr>
              <a:t>가 차게 되고</a:t>
            </a:r>
            <a:r>
              <a:rPr lang="en-US" altLang="ko-KR" sz="1800" kern="0" dirty="0">
                <a:latin typeface="+mn-ea"/>
              </a:rPr>
              <a:t>,</a:t>
            </a:r>
            <a:r>
              <a:rPr lang="ko-KR" altLang="en-US" sz="1800" kern="0" dirty="0">
                <a:latin typeface="+mn-ea"/>
              </a:rPr>
              <a:t> 모두 해결하면 항해실로 가라는 메시지가 뜨게 된다</a:t>
            </a:r>
            <a:r>
              <a:rPr lang="en-US" altLang="ko-KR" sz="1800" kern="0" dirty="0">
                <a:latin typeface="+mn-ea"/>
              </a:rPr>
              <a:t>. </a:t>
            </a:r>
            <a:r>
              <a:rPr lang="ko-KR" altLang="en-US" sz="1800" kern="0" dirty="0">
                <a:latin typeface="+mn-ea"/>
              </a:rPr>
              <a:t>항해실에서 우주선을 조종하여 행성을 피해 지구까지 도착하면 게임 클리어</a:t>
            </a:r>
            <a:r>
              <a:rPr lang="en-US" altLang="ko-KR" sz="1800" kern="0" dirty="0">
                <a:latin typeface="+mn-ea"/>
              </a:rPr>
              <a:t>!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r>
              <a:rPr lang="ko-KR" altLang="en-US" sz="1600" kern="0" dirty="0">
                <a:latin typeface="+mn-ea"/>
              </a:rPr>
              <a:t>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483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sz="2800" dirty="0"/>
              <a:t>작품 제목</a:t>
            </a:r>
            <a:r>
              <a:rPr lang="en-US" altLang="ko-KR" sz="2800" dirty="0" smtClean="0"/>
              <a:t>: AMING US (</a:t>
            </a:r>
            <a:r>
              <a:rPr lang="ko-KR" altLang="en-US" sz="2800" dirty="0" err="1" smtClean="0"/>
              <a:t>아밍어스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1196752"/>
            <a:ext cx="9036496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>
                <a:latin typeface="+mn-ea"/>
              </a:rPr>
              <a:t>직접 제작한 부분 </a:t>
            </a:r>
            <a:endParaRPr lang="en-US" altLang="ko-KR" sz="20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아래 부분을 제외한 나머지 부분들</a:t>
            </a: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>
                <a:latin typeface="+mn-ea"/>
              </a:rPr>
              <a:t>참고해서 직접 제작한 부분</a:t>
            </a:r>
            <a:r>
              <a:rPr lang="en-US" altLang="ko-KR" sz="2000" kern="0" dirty="0">
                <a:latin typeface="+mn-ea"/>
              </a:rPr>
              <a:t>(</a:t>
            </a:r>
            <a:r>
              <a:rPr lang="ko-KR" altLang="en-US" sz="2000" kern="0" dirty="0">
                <a:latin typeface="+mn-ea"/>
              </a:rPr>
              <a:t>책</a:t>
            </a:r>
            <a:r>
              <a:rPr lang="en-US" altLang="ko-KR" sz="2000" kern="0" dirty="0">
                <a:latin typeface="+mn-ea"/>
              </a:rPr>
              <a:t>, </a:t>
            </a:r>
            <a:r>
              <a:rPr lang="ko-KR" altLang="en-US" sz="2000" kern="0" dirty="0">
                <a:latin typeface="+mn-ea"/>
              </a:rPr>
              <a:t>인터넷 등</a:t>
            </a:r>
            <a:r>
              <a:rPr lang="en-US" altLang="ko-KR" sz="2000" kern="0" dirty="0">
                <a:latin typeface="+mn-ea"/>
              </a:rPr>
              <a:t>)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임포스터가 </a:t>
            </a:r>
            <a:r>
              <a:rPr lang="en-US" altLang="ko-KR" sz="1600" kern="0" dirty="0">
                <a:latin typeface="+mn-ea"/>
              </a:rPr>
              <a:t>waypoint </a:t>
            </a:r>
            <a:r>
              <a:rPr lang="ko-KR" altLang="en-US" sz="1600" kern="0" dirty="0">
                <a:latin typeface="+mn-ea"/>
              </a:rPr>
              <a:t>따라 이동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>
                <a:latin typeface="+mn-ea"/>
              </a:rPr>
              <a:t>총 쏘기 </a:t>
            </a:r>
            <a:r>
              <a:rPr lang="en-US" altLang="ko-KR" sz="1600" kern="0" dirty="0">
                <a:latin typeface="+mn-ea"/>
              </a:rPr>
              <a:t>-&gt; </a:t>
            </a:r>
            <a:r>
              <a:rPr lang="ko-KR" altLang="en-US" sz="1400" kern="0" dirty="0">
                <a:latin typeface="+mn-ea"/>
              </a:rPr>
              <a:t>캐릭터 동적 결정하기</a:t>
            </a:r>
            <a:r>
              <a:rPr lang="en-US" altLang="ko-KR" sz="1400" kern="0" dirty="0">
                <a:latin typeface="+mn-ea"/>
              </a:rPr>
              <a:t>, </a:t>
            </a:r>
            <a:r>
              <a:rPr lang="ko-KR" altLang="en-US" sz="1400" kern="0" dirty="0">
                <a:latin typeface="+mn-ea"/>
              </a:rPr>
              <a:t>캐릭터에게 감각 부여하기</a:t>
            </a:r>
            <a:r>
              <a:rPr lang="en-US" altLang="ko-KR" sz="1400" kern="0" dirty="0">
                <a:latin typeface="+mn-ea"/>
              </a:rPr>
              <a:t> </a:t>
            </a: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산소 사보타지 특정 번호 입력 </a:t>
            </a:r>
            <a:r>
              <a:rPr lang="en-US" altLang="ko-KR" sz="1600" kern="0" dirty="0">
                <a:latin typeface="+mn-ea"/>
              </a:rPr>
              <a:t>-&gt; </a:t>
            </a:r>
            <a:r>
              <a:rPr lang="ko-KR" altLang="en-US" sz="1600" kern="0" dirty="0">
                <a:latin typeface="+mn-ea"/>
              </a:rPr>
              <a:t>게임의 우연성과 자연스러움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우주선 타고 행성 피하면서 지구까지 도착하기 </a:t>
            </a:r>
            <a:r>
              <a:rPr lang="en-US" altLang="ko-KR" sz="1600" kern="0" dirty="0">
                <a:latin typeface="+mn-ea"/>
              </a:rPr>
              <a:t>-&gt; </a:t>
            </a:r>
            <a:r>
              <a:rPr lang="ko-KR" altLang="en-US" sz="1600" kern="0" dirty="0">
                <a:latin typeface="+mn-ea"/>
              </a:rPr>
              <a:t>오솔길 만들기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en-US" altLang="ko-KR" sz="1600" kern="0" dirty="0">
                <a:latin typeface="+mn-ea"/>
              </a:rPr>
              <a:t>1</a:t>
            </a:r>
            <a:r>
              <a:rPr lang="ko-KR" altLang="en-US" sz="1600" kern="0" dirty="0">
                <a:latin typeface="+mn-ea"/>
              </a:rPr>
              <a:t>학기 게임 프로그래밍 강의 자료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배경 이미지 </a:t>
            </a:r>
            <a:r>
              <a:rPr lang="en-US" altLang="ko-KR" sz="1600" kern="0" dirty="0">
                <a:latin typeface="+mn-ea"/>
              </a:rPr>
              <a:t>sprite </a:t>
            </a:r>
            <a:r>
              <a:rPr lang="ko-KR" altLang="en-US" sz="1600" kern="0" dirty="0">
                <a:latin typeface="+mn-ea"/>
              </a:rPr>
              <a:t>사용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r>
              <a:rPr lang="ko-KR" altLang="en-US" sz="2000" kern="0" dirty="0">
                <a:latin typeface="+mn-ea"/>
              </a:rPr>
              <a:t>다른 사람이 제작한 내용을 그대로 적용한 부분</a:t>
            </a:r>
            <a:endParaRPr lang="en-US" altLang="ko-KR" sz="20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r>
              <a:rPr lang="ko-KR" altLang="en-US" sz="1600" kern="0" dirty="0">
                <a:latin typeface="+mn-ea"/>
              </a:rPr>
              <a:t>모든 </a:t>
            </a:r>
            <a:r>
              <a:rPr lang="en-US" altLang="ko-KR" sz="1600" kern="0" dirty="0">
                <a:latin typeface="+mn-ea"/>
              </a:rPr>
              <a:t>scene</a:t>
            </a:r>
            <a:r>
              <a:rPr lang="ko-KR" altLang="en-US" sz="1600" kern="0" dirty="0">
                <a:latin typeface="+mn-ea"/>
              </a:rPr>
              <a:t>에 나와있는 </a:t>
            </a:r>
            <a:r>
              <a:rPr lang="en-US" altLang="ko-KR" sz="1600" kern="0" dirty="0">
                <a:latin typeface="+mn-ea"/>
              </a:rPr>
              <a:t>FBX</a:t>
            </a:r>
            <a:r>
              <a:rPr lang="ko-KR" altLang="en-US" sz="1600" kern="0" dirty="0">
                <a:latin typeface="+mn-ea"/>
              </a:rPr>
              <a:t>파일들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ko-KR" altLang="en-US" sz="1600" kern="0" dirty="0" err="1">
                <a:latin typeface="+mn-ea"/>
              </a:rPr>
              <a:t>어몽어스</a:t>
            </a:r>
            <a:r>
              <a:rPr lang="ko-KR" altLang="en-US" sz="1600" kern="0" dirty="0">
                <a:latin typeface="+mn-ea"/>
              </a:rPr>
              <a:t> 맵 </a:t>
            </a:r>
            <a:r>
              <a:rPr lang="en-US" altLang="ko-KR" sz="1600" kern="0" dirty="0">
                <a:latin typeface="+mn-ea"/>
              </a:rPr>
              <a:t>-&gt; </a:t>
            </a:r>
            <a:r>
              <a:rPr lang="en-US" altLang="ko-KR" sz="1600" kern="0" dirty="0" err="1">
                <a:latin typeface="+mn-ea"/>
              </a:rPr>
              <a:t>sketchFab</a:t>
            </a:r>
            <a:r>
              <a:rPr lang="en-US" altLang="ko-KR" sz="1600" kern="0" dirty="0">
                <a:latin typeface="+mn-ea"/>
              </a:rPr>
              <a:t>, </a:t>
            </a:r>
            <a:r>
              <a:rPr lang="en-US" altLang="ko-KR" sz="1600" kern="0" dirty="0" err="1">
                <a:latin typeface="+mn-ea"/>
              </a:rPr>
              <a:t>Turbosquid</a:t>
            </a:r>
            <a:r>
              <a:rPr lang="en-US" altLang="ko-KR" sz="1600" kern="0" dirty="0">
                <a:latin typeface="+mn-ea"/>
              </a:rPr>
              <a:t>  </a:t>
            </a: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2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eaLnBrk="1" latinLnBrk="0" hangingPunct="1">
              <a:lnSpc>
                <a:spcPct val="90000"/>
              </a:lnSpc>
              <a:defRPr/>
            </a:pPr>
            <a:endParaRPr lang="en-US" altLang="ko-KR" sz="2000" kern="0" dirty="0">
              <a:latin typeface="+mn-ea"/>
            </a:endParaRPr>
          </a:p>
          <a:p>
            <a:pPr marL="457200" lvl="1" indent="0" eaLnBrk="1" latinLnBrk="0" hangingPunct="1">
              <a:lnSpc>
                <a:spcPct val="90000"/>
              </a:lnSpc>
              <a:buNone/>
              <a:defRPr/>
            </a:pPr>
            <a:r>
              <a:rPr lang="ko-KR" altLang="en-US" sz="1600" kern="0" dirty="0">
                <a:latin typeface="+mn-ea"/>
              </a:rPr>
              <a:t> </a:t>
            </a: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  <a:p>
            <a:pPr lvl="1" eaLnBrk="1" latinLnBrk="0" hangingPunct="1">
              <a:lnSpc>
                <a:spcPct val="90000"/>
              </a:lnSpc>
              <a:defRPr/>
            </a:pPr>
            <a:endParaRPr lang="en-US" altLang="ko-KR" sz="16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789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E79E-47E8-47CD-A803-E871C66F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ko-KR" altLang="en-US" dirty="0" smtClean="0"/>
              <a:t>화면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타이틀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게임 설명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1A4203-573B-4503-8DF3-2EE6049A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36" y="1244486"/>
            <a:ext cx="3995936" cy="3147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9D12B1-9849-4E88-9334-5F56EE30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4" y="1244486"/>
            <a:ext cx="3995936" cy="3147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2472D-BD3C-49AC-9863-0CE7F6BD8E84}"/>
              </a:ext>
            </a:extLst>
          </p:cNvPr>
          <p:cNvSpPr txBox="1"/>
          <p:nvPr/>
        </p:nvSpPr>
        <p:spPr>
          <a:xfrm>
            <a:off x="231238" y="4589058"/>
            <a:ext cx="4501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AMING US </a:t>
            </a:r>
            <a:r>
              <a:rPr lang="ko-KR" altLang="en-US" sz="1600" dirty="0"/>
              <a:t>시작 화면</a:t>
            </a:r>
            <a:endParaRPr lang="en-US" altLang="ko-KR" sz="1600" dirty="0"/>
          </a:p>
          <a:p>
            <a:pPr algn="ctr"/>
            <a:r>
              <a:rPr lang="en-US" altLang="ko-KR" sz="1600" dirty="0"/>
              <a:t>Play </a:t>
            </a:r>
            <a:r>
              <a:rPr lang="ko-KR" altLang="en-US" sz="1600" dirty="0"/>
              <a:t>버튼을 누르면 게임이 시작되고</a:t>
            </a:r>
            <a:endParaRPr lang="en-US" altLang="ko-KR" sz="1600" dirty="0"/>
          </a:p>
          <a:p>
            <a:pPr algn="ctr"/>
            <a:r>
              <a:rPr lang="en-US" altLang="ko-KR" sz="1600" dirty="0"/>
              <a:t>How To Play </a:t>
            </a:r>
            <a:r>
              <a:rPr lang="ko-KR" altLang="en-US" sz="1600" dirty="0"/>
              <a:t>버튼을 누르면 게임 방법이 나온다</a:t>
            </a:r>
            <a:r>
              <a:rPr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E2441-1482-436E-A514-F63C22E842D3}"/>
              </a:ext>
            </a:extLst>
          </p:cNvPr>
          <p:cNvSpPr txBox="1"/>
          <p:nvPr/>
        </p:nvSpPr>
        <p:spPr>
          <a:xfrm>
            <a:off x="4715614" y="4666002"/>
            <a:ext cx="4501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방법에 대한 설명이다</a:t>
            </a:r>
            <a:r>
              <a:rPr lang="en-US" altLang="ko-KR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64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전체  </a:t>
            </a:r>
            <a:r>
              <a:rPr lang="en-US" altLang="ko-KR" sz="1800" dirty="0" smtClean="0"/>
              <a:t>Map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4176464" cy="3168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72816"/>
            <a:ext cx="439248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1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EAE12-5851-490D-8374-362AF08C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ko-KR" altLang="en-US" dirty="0" smtClean="0"/>
              <a:t>화면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게임 실행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1A025-D4CF-4EFA-B97A-C6A9186F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" y="2193285"/>
            <a:ext cx="2880320" cy="18931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9B156A-9BF5-4451-83FC-229E42D6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159" y="2193285"/>
            <a:ext cx="2880320" cy="1893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4C4B76-8D6A-49B4-91A7-C8F71158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277" y="2193893"/>
            <a:ext cx="2701520" cy="1892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FD9EF-C460-4CEC-9815-2C56D2409661}"/>
              </a:ext>
            </a:extLst>
          </p:cNvPr>
          <p:cNvSpPr txBox="1"/>
          <p:nvPr/>
        </p:nvSpPr>
        <p:spPr>
          <a:xfrm>
            <a:off x="-12081" y="4293096"/>
            <a:ext cx="3042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게임을 시작하면 나오는 화면이다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화면 좌측 상단에 해야 하는 미션이 나와있다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3335783" y="4366752"/>
            <a:ext cx="314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임포스터들이 </a:t>
            </a:r>
            <a:r>
              <a:rPr lang="ko-KR" altLang="en-US" sz="1400" dirty="0" err="1"/>
              <a:t>맵의</a:t>
            </a:r>
            <a:r>
              <a:rPr lang="ko-KR" altLang="en-US" sz="1400" dirty="0"/>
              <a:t> 구역마다 </a:t>
            </a:r>
            <a:r>
              <a:rPr lang="en-US" altLang="ko-KR" sz="1400" dirty="0"/>
              <a:t>waypoint</a:t>
            </a:r>
            <a:r>
              <a:rPr lang="ko-KR" altLang="en-US" sz="1400" dirty="0"/>
              <a:t>를 따라 돌아다닌다</a:t>
            </a:r>
            <a:r>
              <a:rPr lang="en-US" altLang="ko-KR" sz="1400" dirty="0"/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4DDAB-65B7-47DF-A7CC-5B84AA99AA26}"/>
              </a:ext>
            </a:extLst>
          </p:cNvPr>
          <p:cNvSpPr txBox="1"/>
          <p:nvPr/>
        </p:nvSpPr>
        <p:spPr>
          <a:xfrm>
            <a:off x="6089479" y="4293096"/>
            <a:ext cx="31401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임포스터들이</a:t>
            </a:r>
            <a:r>
              <a:rPr lang="en-US" altLang="ko-KR" sz="1400" dirty="0"/>
              <a:t> Player</a:t>
            </a:r>
            <a:r>
              <a:rPr lang="ko-KR" altLang="en-US" sz="1400" dirty="0"/>
              <a:t>를 만나면 추격하게 되며</a:t>
            </a:r>
            <a:r>
              <a:rPr lang="en-US" altLang="ko-KR" sz="1400" dirty="0"/>
              <a:t> </a:t>
            </a:r>
            <a:r>
              <a:rPr lang="ko-KR" altLang="en-US" sz="1400" dirty="0"/>
              <a:t>일정 범위 안으로 접근하면 총을 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총에 맞으면 체력이 </a:t>
            </a:r>
            <a:r>
              <a:rPr lang="en-US" altLang="ko-KR" sz="1400" dirty="0"/>
              <a:t>10</a:t>
            </a:r>
            <a:r>
              <a:rPr lang="ko-KR" altLang="en-US" sz="1400" dirty="0"/>
              <a:t>씩 닳게 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체력은 좌측 상단에서 볼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32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4E023-F915-47C4-9F9E-912578D3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ko-KR" altLang="en-US" dirty="0" smtClean="0"/>
              <a:t>화면</a:t>
            </a:r>
            <a:r>
              <a:rPr lang="en-US" altLang="ko-KR" dirty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사보타지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B6286-A3AA-4682-AE8B-285BC41B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83078"/>
            <a:ext cx="2808312" cy="1930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0D08BB-70F5-471F-B798-7599464C3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670" y="1283078"/>
            <a:ext cx="2814780" cy="19309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951942-46B6-4990-AAF8-DC0A0E91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2808312" cy="1872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849951-7702-4E6F-B977-C18787C7C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670" y="3933056"/>
            <a:ext cx="2814780" cy="1872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899592" y="3311924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전기 사보타지</a:t>
            </a:r>
            <a:endParaRPr lang="en-US" altLang="ko-KR" sz="1400" dirty="0"/>
          </a:p>
          <a:p>
            <a:r>
              <a:rPr lang="ko-KR" altLang="en-US" sz="1400" dirty="0" smtClean="0"/>
              <a:t>무기고에 진입하면 발생하며 어두워진다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889863" y="5837730"/>
            <a:ext cx="3140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원자로</a:t>
            </a:r>
            <a:r>
              <a:rPr lang="ko-KR" altLang="en-US" sz="1400" dirty="0" smtClean="0"/>
              <a:t> 사보타지</a:t>
            </a:r>
            <a:endParaRPr lang="en-US" altLang="ko-KR" sz="1400" dirty="0"/>
          </a:p>
          <a:p>
            <a:r>
              <a:rPr lang="ko-KR" altLang="en-US" sz="1400" dirty="0" smtClean="0"/>
              <a:t>하부 엔진에 진입하면 발생한다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  <a:p>
            <a:r>
              <a:rPr lang="ko-KR" altLang="en-US" sz="1400" dirty="0" smtClean="0"/>
              <a:t>조명이 어두워지고 붉어진다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4788024" y="3311924"/>
            <a:ext cx="314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전기실에</a:t>
            </a:r>
            <a:r>
              <a:rPr lang="ko-KR" altLang="en-US" sz="1400" dirty="0" smtClean="0"/>
              <a:t> 진입하여 </a:t>
            </a:r>
            <a:r>
              <a:rPr lang="en-US" altLang="ko-KR" sz="1400" dirty="0" smtClean="0"/>
              <a:t>F</a:t>
            </a:r>
            <a:r>
              <a:rPr lang="ko-KR" altLang="en-US" sz="1400" dirty="0" smtClean="0"/>
              <a:t>버튼을 누르면 해결되고 다시 밝아진다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4834912" y="5837730"/>
            <a:ext cx="314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원자로에 진입하여 </a:t>
            </a:r>
            <a:r>
              <a:rPr lang="en-US" altLang="ko-KR" sz="1400" dirty="0" smtClean="0"/>
              <a:t>F</a:t>
            </a:r>
            <a:r>
              <a:rPr lang="ko-KR" altLang="en-US" sz="1400" dirty="0" smtClean="0"/>
              <a:t>버튼을 누르면 해결되고 다시 밝아진다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7339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629D6-11E7-4040-AD0E-1A4100E5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사보타지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14C80E-AFA5-49B4-805C-AE5E46C7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167" y="2138709"/>
            <a:ext cx="2873750" cy="207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AC51CA-22AE-4A11-9676-95F386DF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5" y="2138709"/>
            <a:ext cx="3017766" cy="2074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B16AA0-F8F6-4200-87CF-CA8D9799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269" y="2138709"/>
            <a:ext cx="2880320" cy="2074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-11440" y="4362683"/>
            <a:ext cx="3157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산소 사보타지</a:t>
            </a:r>
            <a:endParaRPr lang="en-US" altLang="ko-KR" sz="1400" dirty="0"/>
          </a:p>
          <a:p>
            <a:r>
              <a:rPr lang="ko-KR" altLang="en-US" sz="1400" dirty="0" smtClean="0"/>
              <a:t>의무실에 진입하면 발생하며 어둡고 붉어진다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3145692" y="4365104"/>
            <a:ext cx="2958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산소 </a:t>
            </a:r>
            <a:r>
              <a:rPr lang="ko-KR" altLang="en-US" sz="1400" dirty="0" err="1" smtClean="0"/>
              <a:t>공급실에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진입하여 </a:t>
            </a:r>
            <a:r>
              <a:rPr lang="en-US" altLang="ko-KR" sz="1400" dirty="0"/>
              <a:t>F</a:t>
            </a:r>
            <a:r>
              <a:rPr lang="ko-KR" altLang="en-US" sz="1400" dirty="0"/>
              <a:t>버튼을 </a:t>
            </a:r>
            <a:r>
              <a:rPr lang="ko-KR" altLang="en-US" sz="1400" dirty="0" smtClean="0"/>
              <a:t>누르면 다음 화면으로 이동한다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6098019" y="4362683"/>
            <a:ext cx="2958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랜덤으로 생성되는 숫자를 그대로 입력하고 체크 버튼을 누르면 해결되고 다시 밝아진다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0440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003C9-F464-4CB1-9EC4-CAB205CE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화면 </a:t>
            </a:r>
            <a:r>
              <a:rPr lang="en-US" altLang="ko-KR" sz="1800" dirty="0" smtClean="0"/>
              <a:t>– 1. </a:t>
            </a:r>
            <a:r>
              <a:rPr lang="ko-KR" altLang="en-US" sz="1800" dirty="0" smtClean="0"/>
              <a:t>무기고 </a:t>
            </a:r>
            <a:r>
              <a:rPr lang="ko-KR" altLang="en-US" sz="1800" dirty="0" smtClean="0"/>
              <a:t>미션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CEA286-4DF1-494B-B5B4-88F13C8A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60848"/>
            <a:ext cx="4464496" cy="2425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E7E629-04A8-4B01-BF15-32D3AA1B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060848"/>
            <a:ext cx="4392488" cy="2425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271989" y="4581128"/>
            <a:ext cx="438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무기고 미션 </a:t>
            </a:r>
            <a:endParaRPr lang="en-US" altLang="ko-KR" sz="1400" dirty="0" smtClean="0"/>
          </a:p>
          <a:p>
            <a:r>
              <a:rPr lang="ko-KR" altLang="en-US" sz="1400" dirty="0" smtClean="0"/>
              <a:t>무기고에서 </a:t>
            </a:r>
            <a:r>
              <a:rPr lang="en-US" altLang="ko-KR" sz="1400" dirty="0" smtClean="0"/>
              <a:t>F</a:t>
            </a:r>
            <a:r>
              <a:rPr lang="ko-KR" altLang="en-US" sz="1400" dirty="0" smtClean="0"/>
              <a:t>버튼을 누르면 다음 화면으로 전환된다</a:t>
            </a:r>
            <a:r>
              <a:rPr lang="en-US" altLang="ko-KR" sz="1400" dirty="0" smtClean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91042-0545-467A-BFBE-0867AF4EC52E}"/>
              </a:ext>
            </a:extLst>
          </p:cNvPr>
          <p:cNvSpPr txBox="1"/>
          <p:nvPr/>
        </p:nvSpPr>
        <p:spPr>
          <a:xfrm>
            <a:off x="4655179" y="4653136"/>
            <a:ext cx="438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랜덤으로 떨어지는 소행성들을 마우스로 클릭하여 </a:t>
            </a:r>
            <a:endParaRPr lang="en-US" altLang="ko-KR" sz="1400" dirty="0" smtClean="0"/>
          </a:p>
          <a:p>
            <a:r>
              <a:rPr lang="ko-KR" altLang="en-US" sz="1400" dirty="0" smtClean="0"/>
              <a:t>파괴한다</a:t>
            </a:r>
            <a:r>
              <a:rPr lang="en-US" altLang="ko-KR" sz="1400" dirty="0" smtClean="0"/>
              <a:t>. 20</a:t>
            </a:r>
            <a:r>
              <a:rPr lang="ko-KR" altLang="en-US" sz="1400" dirty="0" smtClean="0"/>
              <a:t>개를 파괴하면 미션 </a:t>
            </a:r>
            <a:r>
              <a:rPr lang="ko-KR" altLang="en-US" sz="1400" dirty="0" err="1" smtClean="0"/>
              <a:t>클리어</a:t>
            </a:r>
            <a:r>
              <a:rPr lang="en-US" altLang="ko-KR" sz="1400" dirty="0" smtClean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62106415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5853</TotalTime>
  <Words>928</Words>
  <Application>Microsoft Office PowerPoint</Application>
  <PresentationFormat>화면 슬라이드 쇼(4:3)</PresentationFormat>
  <Paragraphs>108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굴림</vt:lpstr>
      <vt:lpstr>맑은 고딕</vt:lpstr>
      <vt:lpstr>함초롬돋움</vt:lpstr>
      <vt:lpstr>Arial</vt:lpstr>
      <vt:lpstr>Arial Black</vt:lpstr>
      <vt:lpstr>Times New Roman</vt:lpstr>
      <vt:lpstr>Wingdings</vt:lpstr>
      <vt:lpstr>introduction</vt:lpstr>
      <vt:lpstr>게임 인공지능 기말프로젝트 </vt:lpstr>
      <vt:lpstr>작품 제목: AMING US (아밍어스)</vt:lpstr>
      <vt:lpstr>작품 제목: AMING US (아밍어스)</vt:lpstr>
      <vt:lpstr>실행 화면 – 타이틀, 게임 설명</vt:lpstr>
      <vt:lpstr>실행 화면 – 전체  Map</vt:lpstr>
      <vt:lpstr>실행 화면 – 게임 실행</vt:lpstr>
      <vt:lpstr>실행 화면 - 사보타지</vt:lpstr>
      <vt:lpstr>실행 화면 - 사보타지</vt:lpstr>
      <vt:lpstr>실행 화면 – 1. 무기고 미션</vt:lpstr>
      <vt:lpstr>실행화면 – 2. 쉴드 미션</vt:lpstr>
      <vt:lpstr>실행 화면 – 3. 산소실 미션</vt:lpstr>
      <vt:lpstr>실행 화면 – 항해실 이동</vt:lpstr>
      <vt:lpstr>실행 화면 – LOSE &amp; WIN</vt:lpstr>
      <vt:lpstr>해결한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Taejung Park</dc:creator>
  <cp:lastModifiedBy>DS</cp:lastModifiedBy>
  <cp:revision>1251</cp:revision>
  <cp:lastPrinted>2013-09-09T08:18:55Z</cp:lastPrinted>
  <dcterms:created xsi:type="dcterms:W3CDTF">2009-09-02T15:22:41Z</dcterms:created>
  <dcterms:modified xsi:type="dcterms:W3CDTF">2020-12-21T13:37:20Z</dcterms:modified>
</cp:coreProperties>
</file>